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8CED0-6D39-4E51-BE02-1BB4C481CEFD}" type="datetimeFigureOut">
              <a:rPr lang="fr-FR" smtClean="0"/>
              <a:t>11/04/2024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427FA-1944-4562-A4D3-DBFE6084D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640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r>
              <a:rPr lang="fr-FR" altLang="fr-FR" smtClean="0">
                <a:latin typeface="Arial" charset="0"/>
                <a:ea typeface="ＭＳ Ｐゴシック" pitchFamily="34" charset="-128"/>
              </a:rPr>
              <a:t>Réunion toutes les 2 semaines</a:t>
            </a:r>
          </a:p>
          <a:p>
            <a:pPr marL="171450" indent="-171450">
              <a:buFontTx/>
              <a:buChar char="-"/>
            </a:pPr>
            <a:r>
              <a:rPr lang="fr-FR" altLang="fr-FR" smtClean="0">
                <a:latin typeface="Arial" charset="0"/>
                <a:ea typeface="ＭＳ Ｐゴシック" pitchFamily="34" charset="-128"/>
              </a:rPr>
              <a:t>Réunion hebdo par membre du CODIR</a:t>
            </a:r>
          </a:p>
          <a:p>
            <a:pPr marL="171450" indent="-171450">
              <a:buFontTx/>
              <a:buChar char="-"/>
            </a:pPr>
            <a:r>
              <a:rPr lang="fr-FR" altLang="fr-FR" smtClean="0">
                <a:latin typeface="Arial" charset="0"/>
                <a:ea typeface="ＭＳ Ｐゴシック" pitchFamily="34" charset="-128"/>
              </a:rPr>
              <a:t>Réunion mensuelle Pharma + Social</a:t>
            </a:r>
          </a:p>
        </p:txBody>
      </p:sp>
      <p:sp>
        <p:nvSpPr>
          <p:cNvPr id="91140" name="Espace réservé de la date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048C898-27B4-4A94-A703-E3FEF614F815}" type="datetime1">
              <a:rPr lang="fr-FR" altLang="fr-FR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11/04/2024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5" descr="SOS_Intro_SAN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525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texte 11"/>
          <p:cNvSpPr>
            <a:spLocks noGrp="1"/>
          </p:cNvSpPr>
          <p:nvPr>
            <p:ph type="body" sz="quarter" idx="19"/>
          </p:nvPr>
        </p:nvSpPr>
        <p:spPr>
          <a:xfrm>
            <a:off x="3302000" y="5169853"/>
            <a:ext cx="3966314" cy="404179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600" b="1" i="0" cap="none">
                <a:solidFill>
                  <a:srgbClr val="141414"/>
                </a:solidFill>
                <a:latin typeface="Arial"/>
                <a:cs typeface="Arial"/>
              </a:defRPr>
            </a:lvl1pPr>
            <a:lvl2pPr marL="0" indent="0">
              <a:buFontTx/>
              <a:buNone/>
              <a:defRPr sz="1500" b="1"/>
            </a:lvl2pPr>
            <a:lvl3pPr marL="0" indent="0">
              <a:buFontTx/>
              <a:buNone/>
              <a:defRPr sz="1400" b="1"/>
            </a:lvl3pPr>
            <a:lvl4pPr marL="0" indent="0">
              <a:buFontTx/>
              <a:buNone/>
              <a:defRPr sz="1300" b="1"/>
            </a:lvl4pPr>
            <a:lvl5pPr marL="0" indent="0">
              <a:buFontTx/>
              <a:buNone/>
              <a:defRPr sz="1200" b="1"/>
            </a:lvl5pPr>
            <a:lvl6pPr marL="0" indent="0">
              <a:buFontTx/>
              <a:buNone/>
              <a:defRPr sz="1200" b="1"/>
            </a:lvl6pPr>
            <a:lvl7pPr marL="0" indent="0">
              <a:buFontTx/>
              <a:buNone/>
              <a:defRPr sz="1200" b="1"/>
            </a:lvl7pPr>
            <a:lvl8pPr marL="0" indent="0">
              <a:buFontTx/>
              <a:buNone/>
              <a:defRPr sz="1200" b="1"/>
            </a:lvl8pPr>
            <a:lvl9pPr marL="0" indent="0">
              <a:buFontTx/>
              <a:buNone/>
              <a:defRPr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>
          <a:xfrm>
            <a:off x="3302000" y="1402080"/>
            <a:ext cx="4679950" cy="267223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6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3302000" y="4200770"/>
            <a:ext cx="4376622" cy="890932"/>
          </a:xfrm>
        </p:spPr>
        <p:txBody>
          <a:bodyPr anchor="b"/>
          <a:lstStyle>
            <a:lvl1pPr marL="0" indent="0">
              <a:buFont typeface="Wingdings" pitchFamily="-112" charset="2"/>
              <a:buNone/>
              <a:defRPr sz="2400">
                <a:solidFill>
                  <a:schemeClr val="accent3"/>
                </a:solidFill>
                <a:latin typeface="+mn-lt"/>
              </a:defRPr>
            </a:lvl1pPr>
            <a:lvl2pPr marL="0" indent="0">
              <a:buFontTx/>
              <a:buNone/>
              <a:defRPr sz="2200" b="1">
                <a:solidFill>
                  <a:schemeClr val="accent3"/>
                </a:solidFill>
              </a:defRPr>
            </a:lvl2pPr>
            <a:lvl3pPr marL="0" indent="0">
              <a:buFontTx/>
              <a:buNone/>
              <a:defRPr sz="2000" b="1">
                <a:solidFill>
                  <a:schemeClr val="accent3"/>
                </a:solidFill>
              </a:defRPr>
            </a:lvl3pPr>
            <a:lvl4pPr marL="0" indent="0">
              <a:buFontTx/>
              <a:buNone/>
              <a:defRPr sz="2000" b="1">
                <a:solidFill>
                  <a:schemeClr val="accent3"/>
                </a:solidFill>
              </a:defRPr>
            </a:lvl4pPr>
            <a:lvl5pPr marL="0" indent="0">
              <a:buFontTx/>
              <a:buNone/>
              <a:defRPr sz="2000" b="1">
                <a:solidFill>
                  <a:schemeClr val="accent3"/>
                </a:solidFill>
              </a:defRPr>
            </a:lvl5pPr>
            <a:lvl6pPr marL="0" indent="0">
              <a:buFontTx/>
              <a:buNone/>
              <a:defRPr sz="2000" b="1">
                <a:solidFill>
                  <a:schemeClr val="accent3"/>
                </a:solidFill>
              </a:defRPr>
            </a:lvl6pPr>
            <a:lvl7pPr marL="0" indent="0">
              <a:buFontTx/>
              <a:buNone/>
              <a:defRPr sz="2000" b="1">
                <a:solidFill>
                  <a:schemeClr val="accent3"/>
                </a:solidFill>
              </a:defRPr>
            </a:lvl7pPr>
            <a:lvl8pPr marL="0" indent="0">
              <a:buFontTx/>
              <a:buNone/>
              <a:defRPr sz="2000" b="1">
                <a:solidFill>
                  <a:schemeClr val="accent3"/>
                </a:solidFill>
              </a:defRPr>
            </a:lvl8pPr>
            <a:lvl9pPr marL="0" indent="0">
              <a:buFontTx/>
              <a:buNone/>
              <a:defRPr sz="2000" b="1">
                <a:solidFill>
                  <a:schemeClr val="accent3"/>
                </a:solidFill>
              </a:defRPr>
            </a:lvl9pPr>
          </a:lstStyle>
          <a:p>
            <a:pPr lvl="0"/>
            <a:r>
              <a:rPr lang="fr-FR" smtClean="0"/>
              <a:t>Cliquez pour modifier le style des sous-titres du masque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08597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2"/>
          <p:cNvSpPr>
            <a:spLocks noGrp="1"/>
          </p:cNvSpPr>
          <p:nvPr>
            <p:ph type="title"/>
          </p:nvPr>
        </p:nvSpPr>
        <p:spPr>
          <a:xfrm>
            <a:off x="1412240" y="1484313"/>
            <a:ext cx="7161848" cy="2356485"/>
          </a:xfrm>
          <a:prstGeom prst="rect">
            <a:avLst/>
          </a:prstGeom>
        </p:spPr>
        <p:txBody>
          <a:bodyPr/>
          <a:lstStyle>
            <a:lvl1pPr algn="l">
              <a:defRPr sz="2800" cap="all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412240" y="3959225"/>
            <a:ext cx="7161848" cy="1436687"/>
          </a:xfrm>
        </p:spPr>
        <p:txBody>
          <a:bodyPr/>
          <a:lstStyle>
            <a:lvl1pPr marL="0" indent="0">
              <a:buFont typeface="Wingdings" pitchFamily="-112" charset="2"/>
              <a:buNone/>
              <a:defRPr sz="2400">
                <a:solidFill>
                  <a:schemeClr val="accent3"/>
                </a:solidFill>
                <a:latin typeface="+mn-lt"/>
              </a:defRPr>
            </a:lvl1pPr>
            <a:lvl2pPr marL="0" indent="0">
              <a:buFontTx/>
              <a:buNone/>
              <a:defRPr sz="2200" b="1">
                <a:solidFill>
                  <a:schemeClr val="accent3"/>
                </a:solidFill>
              </a:defRPr>
            </a:lvl2pPr>
            <a:lvl3pPr marL="0" indent="0">
              <a:buFontTx/>
              <a:buNone/>
              <a:defRPr sz="2000" b="1">
                <a:solidFill>
                  <a:schemeClr val="accent3"/>
                </a:solidFill>
              </a:defRPr>
            </a:lvl3pPr>
            <a:lvl4pPr marL="0" indent="0">
              <a:buFontTx/>
              <a:buNone/>
              <a:defRPr sz="2000" b="1">
                <a:solidFill>
                  <a:schemeClr val="accent3"/>
                </a:solidFill>
              </a:defRPr>
            </a:lvl4pPr>
            <a:lvl5pPr marL="0" indent="0">
              <a:buFontTx/>
              <a:buNone/>
              <a:defRPr sz="2000" b="1">
                <a:solidFill>
                  <a:schemeClr val="accent3"/>
                </a:solidFill>
              </a:defRPr>
            </a:lvl5pPr>
            <a:lvl6pPr marL="0" indent="0">
              <a:buFontTx/>
              <a:buNone/>
              <a:defRPr sz="2000" b="1">
                <a:solidFill>
                  <a:schemeClr val="accent3"/>
                </a:solidFill>
              </a:defRPr>
            </a:lvl6pPr>
            <a:lvl7pPr marL="0" indent="0">
              <a:buNone/>
              <a:defRPr sz="2000" b="1">
                <a:solidFill>
                  <a:schemeClr val="accent3"/>
                </a:solidFill>
              </a:defRPr>
            </a:lvl7pPr>
            <a:lvl8pPr marL="0" indent="0">
              <a:buNone/>
              <a:defRPr sz="2000" b="1">
                <a:solidFill>
                  <a:schemeClr val="accent3"/>
                </a:solidFill>
              </a:defRPr>
            </a:lvl8pPr>
            <a:lvl9pPr marL="0" indent="0">
              <a:buNone/>
              <a:defRPr sz="2000" b="1">
                <a:solidFill>
                  <a:schemeClr val="accent3"/>
                </a:solidFill>
              </a:defRPr>
            </a:lvl9pPr>
          </a:lstStyle>
          <a:p>
            <a:pPr lvl="0"/>
            <a:r>
              <a:rPr lang="fr-FR" smtClean="0"/>
              <a:t>Cliquez pour modifier le style des sous-titres du masque</a:t>
            </a:r>
            <a:endParaRPr lang="de-DE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B4EB7-BBC5-48E7-A0D9-5577E4776912}" type="datetime1">
              <a:rPr lang="fr-FR"/>
              <a:pPr>
                <a:defRPr/>
              </a:pPr>
              <a:t>11/04/2024</a:t>
            </a:fld>
            <a:endParaRPr lang="fr-FR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057525" y="6356350"/>
            <a:ext cx="4283075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rgbClr val="64646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60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534257" y="1519364"/>
            <a:ext cx="3186112" cy="881380"/>
          </a:xfrm>
        </p:spPr>
        <p:txBody>
          <a:bodyPr anchor="b"/>
          <a:lstStyle>
            <a:lvl1pPr marL="0" indent="0">
              <a:buFont typeface="Wingdings" pitchFamily="-112" charset="2"/>
              <a:buNone/>
              <a:defRPr sz="2400">
                <a:solidFill>
                  <a:schemeClr val="accent3"/>
                </a:solidFill>
                <a:latin typeface="+mn-lt"/>
              </a:defRPr>
            </a:lvl1pPr>
            <a:lvl2pPr marL="0" indent="0">
              <a:buFontTx/>
              <a:buNone/>
              <a:defRPr sz="2400" b="1">
                <a:solidFill>
                  <a:schemeClr val="accent3"/>
                </a:solidFill>
              </a:defRPr>
            </a:lvl2pPr>
            <a:lvl3pPr marL="0" indent="0">
              <a:buFontTx/>
              <a:buNone/>
              <a:defRPr sz="2400" b="1">
                <a:solidFill>
                  <a:schemeClr val="accent3"/>
                </a:solidFill>
              </a:defRPr>
            </a:lvl3pPr>
            <a:lvl4pPr marL="0" indent="0">
              <a:buFontTx/>
              <a:buNone/>
              <a:defRPr sz="2400" b="1">
                <a:solidFill>
                  <a:schemeClr val="accent3"/>
                </a:solidFill>
              </a:defRPr>
            </a:lvl4pPr>
            <a:lvl5pPr marL="0" indent="0">
              <a:buFontTx/>
              <a:buNone/>
              <a:defRPr sz="2400" b="1">
                <a:solidFill>
                  <a:schemeClr val="accent3"/>
                </a:solidFill>
              </a:defRPr>
            </a:lvl5pPr>
            <a:lvl6pPr marL="0" indent="0">
              <a:buFontTx/>
              <a:buNone/>
              <a:defRPr sz="2400">
                <a:solidFill>
                  <a:schemeClr val="accent3"/>
                </a:solidFill>
              </a:defRPr>
            </a:lvl6pPr>
            <a:lvl7pPr marL="0" indent="0">
              <a:buFontTx/>
              <a:buNone/>
              <a:defRPr sz="2400" b="1">
                <a:solidFill>
                  <a:schemeClr val="accent3"/>
                </a:solidFill>
              </a:defRPr>
            </a:lvl7pPr>
            <a:lvl8pPr marL="0" indent="0">
              <a:buFontTx/>
              <a:buNone/>
              <a:defRPr sz="2400" b="1">
                <a:solidFill>
                  <a:schemeClr val="accent3"/>
                </a:solidFill>
              </a:defRPr>
            </a:lvl8pPr>
            <a:lvl9pPr marL="0" indent="0">
              <a:buFontTx/>
              <a:buNone/>
              <a:defRPr sz="2400" b="1">
                <a:solidFill>
                  <a:schemeClr val="accent3"/>
                </a:solidFill>
              </a:defRPr>
            </a:lvl9pPr>
          </a:lstStyle>
          <a:p>
            <a:pPr lvl="1"/>
            <a:r>
              <a:rPr lang="fr-FR" smtClean="0"/>
              <a:t>Cliquez pour modifier le style des sous-titres du masque</a:t>
            </a:r>
            <a:endParaRPr lang="de-DE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6"/>
          </p:nvPr>
        </p:nvSpPr>
        <p:spPr>
          <a:xfrm>
            <a:off x="534256" y="2471623"/>
            <a:ext cx="3186112" cy="3380154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Titre 6"/>
          <p:cNvSpPr>
            <a:spLocks noGrp="1"/>
          </p:cNvSpPr>
          <p:nvPr>
            <p:ph type="title"/>
          </p:nvPr>
        </p:nvSpPr>
        <p:spPr>
          <a:xfrm>
            <a:off x="2294468" y="9151"/>
            <a:ext cx="6484408" cy="89376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1CFD8-1E9B-4B9B-BCF9-0FC1C9D44A65}" type="datetime1">
              <a:rPr lang="fr-FR"/>
              <a:pPr>
                <a:defRPr/>
              </a:pPr>
              <a:t>11/04/2024</a:t>
            </a:fld>
            <a:endParaRPr lang="fr-FR"/>
          </a:p>
        </p:txBody>
      </p:sp>
      <p:sp>
        <p:nvSpPr>
          <p:cNvPr id="6" name="Espace réservé du pied de page 8"/>
          <p:cNvSpPr>
            <a:spLocks noGrp="1"/>
          </p:cNvSpPr>
          <p:nvPr>
            <p:ph type="ftr" sz="quarter" idx="28"/>
          </p:nvPr>
        </p:nvSpPr>
        <p:spPr>
          <a:xfrm>
            <a:off x="3057525" y="6356350"/>
            <a:ext cx="4283075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rgbClr val="64646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1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534256" y="1499312"/>
            <a:ext cx="8244619" cy="881380"/>
          </a:xfrm>
        </p:spPr>
        <p:txBody>
          <a:bodyPr anchor="b"/>
          <a:lstStyle>
            <a:lvl1pPr marL="0" indent="0">
              <a:buFont typeface="Wingdings" pitchFamily="-112" charset="2"/>
              <a:buNone/>
              <a:defRPr sz="2400">
                <a:solidFill>
                  <a:schemeClr val="accent3"/>
                </a:solidFill>
                <a:latin typeface="+mn-lt"/>
              </a:defRPr>
            </a:lvl1pPr>
            <a:lvl2pPr marL="0" indent="0">
              <a:buFontTx/>
              <a:buNone/>
              <a:defRPr sz="2400" b="1">
                <a:solidFill>
                  <a:schemeClr val="accent3"/>
                </a:solidFill>
              </a:defRPr>
            </a:lvl2pPr>
            <a:lvl3pPr marL="0" indent="0">
              <a:buFontTx/>
              <a:buNone/>
              <a:defRPr sz="2400" b="1">
                <a:solidFill>
                  <a:schemeClr val="accent3"/>
                </a:solidFill>
              </a:defRPr>
            </a:lvl3pPr>
            <a:lvl4pPr marL="0" indent="0">
              <a:buFontTx/>
              <a:buNone/>
              <a:defRPr sz="2400" b="1">
                <a:solidFill>
                  <a:schemeClr val="accent3"/>
                </a:solidFill>
              </a:defRPr>
            </a:lvl4pPr>
            <a:lvl5pPr marL="0" indent="0">
              <a:buFontTx/>
              <a:buNone/>
              <a:defRPr sz="2400" b="1">
                <a:solidFill>
                  <a:schemeClr val="accent3"/>
                </a:solidFill>
              </a:defRPr>
            </a:lvl5pPr>
            <a:lvl6pPr marL="0" indent="0">
              <a:buFontTx/>
              <a:buNone/>
              <a:defRPr sz="2400" b="1">
                <a:solidFill>
                  <a:schemeClr val="accent3"/>
                </a:solidFill>
              </a:defRPr>
            </a:lvl6pPr>
            <a:lvl7pPr marL="0" indent="0">
              <a:buFontTx/>
              <a:buNone/>
              <a:defRPr sz="2400" b="1">
                <a:solidFill>
                  <a:schemeClr val="accent3"/>
                </a:solidFill>
              </a:defRPr>
            </a:lvl7pPr>
            <a:lvl8pPr marL="0" indent="0">
              <a:buFontTx/>
              <a:buNone/>
              <a:defRPr sz="2400" b="1">
                <a:solidFill>
                  <a:schemeClr val="accent3"/>
                </a:solidFill>
              </a:defRPr>
            </a:lvl8pPr>
            <a:lvl9pPr marL="0" indent="0">
              <a:buFontTx/>
              <a:buNone/>
              <a:defRPr sz="2400" b="1">
                <a:solidFill>
                  <a:schemeClr val="accent3"/>
                </a:solidFill>
              </a:defRPr>
            </a:lvl9pPr>
          </a:lstStyle>
          <a:p>
            <a:pPr lvl="2"/>
            <a:r>
              <a:rPr lang="fr-FR" smtClean="0"/>
              <a:t>Cliquez pour modifier le style des sous-titres du masque</a:t>
            </a:r>
            <a:endParaRPr lang="de-DE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30"/>
          </p:nvPr>
        </p:nvSpPr>
        <p:spPr>
          <a:xfrm>
            <a:off x="542821" y="2435691"/>
            <a:ext cx="8236054" cy="336802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294468" y="9151"/>
            <a:ext cx="6484408" cy="89376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40E2-2E50-4FD5-B413-2049C03B87A5}" type="datetime1">
              <a:rPr lang="fr-FR"/>
              <a:pPr>
                <a:defRPr/>
              </a:pPr>
              <a:t>11/04/2024</a:t>
            </a:fld>
            <a:endParaRPr lang="fr-FR"/>
          </a:p>
        </p:txBody>
      </p:sp>
      <p:sp>
        <p:nvSpPr>
          <p:cNvPr id="6" name="Espace réservé du pied de page 8"/>
          <p:cNvSpPr>
            <a:spLocks noGrp="1"/>
          </p:cNvSpPr>
          <p:nvPr>
            <p:ph type="ftr" sz="quarter" idx="32"/>
          </p:nvPr>
        </p:nvSpPr>
        <p:spPr>
          <a:xfrm>
            <a:off x="3057525" y="6356350"/>
            <a:ext cx="4283075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rgbClr val="64646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736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5429250"/>
            <a:ext cx="5356225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543320" y="5429159"/>
            <a:ext cx="4966526" cy="748681"/>
          </a:xfrm>
        </p:spPr>
        <p:txBody>
          <a:bodyPr anchor="ctr">
            <a:normAutofit/>
          </a:bodyPr>
          <a:lstStyle>
            <a:lvl1pPr marL="0" indent="0">
              <a:buNone/>
              <a:defRPr baseline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1500" b="1"/>
            </a:lvl2pPr>
            <a:lvl3pPr marL="0" indent="0">
              <a:buFontTx/>
              <a:buNone/>
              <a:defRPr sz="1400" b="1"/>
            </a:lvl3pPr>
            <a:lvl4pPr marL="0" indent="0">
              <a:buFontTx/>
              <a:buNone/>
              <a:defRPr sz="1300" b="1"/>
            </a:lvl4pPr>
            <a:lvl5pPr marL="0" indent="0">
              <a:buFontTx/>
              <a:buNone/>
              <a:defRPr sz="1200" b="1"/>
            </a:lvl5pPr>
            <a:lvl6pPr marL="0" indent="0">
              <a:buFontTx/>
              <a:buNone/>
              <a:defRPr sz="1200" b="1"/>
            </a:lvl6pPr>
            <a:lvl7pPr marL="0" indent="0">
              <a:buFontTx/>
              <a:buNone/>
              <a:defRPr sz="1200" b="1"/>
            </a:lvl7pPr>
            <a:lvl8pPr marL="0" indent="0">
              <a:buFontTx/>
              <a:buNone/>
              <a:defRPr sz="1200" b="1"/>
            </a:lvl8pPr>
            <a:lvl9pPr marL="0" indent="0">
              <a:buFontTx/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540108" y="1195799"/>
            <a:ext cx="3209568" cy="1197661"/>
          </a:xfrm>
        </p:spPr>
        <p:txBody>
          <a:bodyPr anchor="b"/>
          <a:lstStyle>
            <a:lvl1pPr marL="0" indent="0">
              <a:buFont typeface="Wingdings" pitchFamily="-112" charset="2"/>
              <a:buNone/>
              <a:defRPr sz="2400">
                <a:solidFill>
                  <a:schemeClr val="accent3"/>
                </a:solidFill>
                <a:latin typeface="+mn-lt"/>
              </a:defRPr>
            </a:lvl1pPr>
            <a:lvl2pPr marL="0" indent="0">
              <a:buFontTx/>
              <a:buNone/>
              <a:defRPr sz="2400" b="1">
                <a:solidFill>
                  <a:schemeClr val="accent3"/>
                </a:solidFill>
              </a:defRPr>
            </a:lvl2pPr>
            <a:lvl3pPr marL="0" indent="0">
              <a:buFontTx/>
              <a:buNone/>
              <a:defRPr sz="2400" b="1">
                <a:solidFill>
                  <a:schemeClr val="accent3"/>
                </a:solidFill>
              </a:defRPr>
            </a:lvl3pPr>
            <a:lvl4pPr marL="0" indent="0">
              <a:buFontTx/>
              <a:buNone/>
              <a:defRPr sz="2400" b="1">
                <a:solidFill>
                  <a:schemeClr val="accent3"/>
                </a:solidFill>
              </a:defRPr>
            </a:lvl4pPr>
            <a:lvl5pPr marL="0" indent="0">
              <a:buFontTx/>
              <a:buNone/>
              <a:defRPr sz="2400" b="1">
                <a:solidFill>
                  <a:schemeClr val="accent3"/>
                </a:solidFill>
              </a:defRPr>
            </a:lvl5pPr>
            <a:lvl6pPr marL="0" indent="0">
              <a:buFontTx/>
              <a:buNone/>
              <a:defRPr sz="2400" b="1">
                <a:solidFill>
                  <a:schemeClr val="accent3"/>
                </a:solidFill>
              </a:defRPr>
            </a:lvl6pPr>
            <a:lvl7pPr marL="0" indent="0">
              <a:buFontTx/>
              <a:buNone/>
              <a:defRPr sz="2400" b="1">
                <a:solidFill>
                  <a:schemeClr val="accent3"/>
                </a:solidFill>
              </a:defRPr>
            </a:lvl7pPr>
            <a:lvl8pPr marL="0" indent="0">
              <a:buFontTx/>
              <a:buNone/>
              <a:defRPr sz="2400" b="1">
                <a:solidFill>
                  <a:schemeClr val="accent3"/>
                </a:solidFill>
              </a:defRPr>
            </a:lvl8pPr>
            <a:lvl9pPr marL="0" indent="0">
              <a:buFontTx/>
              <a:buNone/>
              <a:defRPr sz="2400" b="1">
                <a:solidFill>
                  <a:schemeClr val="accent3"/>
                </a:solidFill>
              </a:defRPr>
            </a:lvl9pPr>
          </a:lstStyle>
          <a:p>
            <a:pPr lvl="2"/>
            <a:r>
              <a:rPr lang="fr-FR" smtClean="0"/>
              <a:t>Cliquez pour modifier le style des sous-titres du masque</a:t>
            </a:r>
            <a:endParaRPr lang="de-D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20"/>
          </p:nvPr>
        </p:nvSpPr>
        <p:spPr>
          <a:xfrm>
            <a:off x="538407" y="2452564"/>
            <a:ext cx="3221037" cy="26463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90F32-75E5-44B5-BABC-56B8BD6A5F34}" type="datetime1">
              <a:rPr lang="fr-FR"/>
              <a:pPr>
                <a:defRPr/>
              </a:pPr>
              <a:t>11/04/2024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22"/>
          </p:nvPr>
        </p:nvSpPr>
        <p:spPr>
          <a:xfrm>
            <a:off x="3057525" y="6356350"/>
            <a:ext cx="4283075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rgbClr val="64646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94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graphique 6"/>
          <p:cNvSpPr>
            <a:spLocks noGrp="1"/>
          </p:cNvSpPr>
          <p:nvPr>
            <p:ph type="chart" sz="quarter" idx="14"/>
          </p:nvPr>
        </p:nvSpPr>
        <p:spPr>
          <a:xfrm>
            <a:off x="525346" y="2428875"/>
            <a:ext cx="8253530" cy="3352800"/>
          </a:xfrm>
          <a:ln>
            <a:solidFill>
              <a:srgbClr val="CABA9C"/>
            </a:solidFill>
          </a:ln>
        </p:spPr>
        <p:txBody>
          <a:bodyPr/>
          <a:lstStyle>
            <a:lvl1pPr algn="ctr">
              <a:buNone/>
              <a:defRPr sz="1600" b="0" i="0">
                <a:solidFill>
                  <a:srgbClr val="51484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noProof="0" smtClean="0"/>
              <a:t>Cliquez sur l'icône pour ajouter un graphique</a:t>
            </a:r>
            <a:endParaRPr lang="fr-FR" noProof="0" dirty="0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534255" y="1156826"/>
            <a:ext cx="8244621" cy="881380"/>
          </a:xfrm>
        </p:spPr>
        <p:txBody>
          <a:bodyPr anchor="b"/>
          <a:lstStyle>
            <a:lvl1pPr marL="0" indent="0">
              <a:buFont typeface="Wingdings" pitchFamily="-112" charset="2"/>
              <a:buNone/>
              <a:defRPr sz="2400">
                <a:solidFill>
                  <a:schemeClr val="accent3"/>
                </a:solidFill>
                <a:latin typeface="+mn-lt"/>
              </a:defRPr>
            </a:lvl1pPr>
            <a:lvl2pPr marL="0" indent="0">
              <a:buFontTx/>
              <a:buNone/>
              <a:defRPr sz="2400" b="1">
                <a:solidFill>
                  <a:schemeClr val="accent3"/>
                </a:solidFill>
              </a:defRPr>
            </a:lvl2pPr>
            <a:lvl3pPr marL="0" indent="0">
              <a:buFontTx/>
              <a:buNone/>
              <a:defRPr sz="2400" b="1">
                <a:solidFill>
                  <a:schemeClr val="accent3"/>
                </a:solidFill>
              </a:defRPr>
            </a:lvl3pPr>
            <a:lvl4pPr marL="0" indent="0">
              <a:buFontTx/>
              <a:buNone/>
              <a:defRPr sz="2400" b="1">
                <a:solidFill>
                  <a:schemeClr val="accent3"/>
                </a:solidFill>
              </a:defRPr>
            </a:lvl4pPr>
            <a:lvl5pPr marL="0" indent="0">
              <a:buFontTx/>
              <a:buNone/>
              <a:defRPr sz="2400" b="1">
                <a:solidFill>
                  <a:schemeClr val="accent3"/>
                </a:solidFill>
              </a:defRPr>
            </a:lvl5pPr>
            <a:lvl6pPr marL="0" indent="0">
              <a:buFontTx/>
              <a:buNone/>
              <a:defRPr sz="2400" b="1">
                <a:solidFill>
                  <a:schemeClr val="accent3"/>
                </a:solidFill>
              </a:defRPr>
            </a:lvl6pPr>
            <a:lvl7pPr marL="0" indent="0">
              <a:buFontTx/>
              <a:buNone/>
              <a:defRPr sz="2400" b="1">
                <a:solidFill>
                  <a:schemeClr val="accent3"/>
                </a:solidFill>
              </a:defRPr>
            </a:lvl7pPr>
            <a:lvl8pPr marL="0" indent="0">
              <a:buFontTx/>
              <a:buNone/>
              <a:defRPr sz="2400" b="1">
                <a:solidFill>
                  <a:schemeClr val="accent3"/>
                </a:solidFill>
              </a:defRPr>
            </a:lvl8pPr>
            <a:lvl9pPr marL="0" indent="0">
              <a:buFontTx/>
              <a:buNone/>
              <a:defRPr sz="2400" b="1">
                <a:solidFill>
                  <a:schemeClr val="accent3"/>
                </a:solidFill>
              </a:defRPr>
            </a:lvl9pPr>
          </a:lstStyle>
          <a:p>
            <a:pPr lvl="7"/>
            <a:r>
              <a:rPr lang="fr-FR" smtClean="0"/>
              <a:t>Cliquez pour modifier le style des sous-titres du masque</a:t>
            </a:r>
            <a:endParaRPr lang="de-DE" dirty="0"/>
          </a:p>
        </p:txBody>
      </p:sp>
      <p:sp>
        <p:nvSpPr>
          <p:cNvPr id="10" name="Titre 6"/>
          <p:cNvSpPr>
            <a:spLocks noGrp="1"/>
          </p:cNvSpPr>
          <p:nvPr>
            <p:ph type="title"/>
          </p:nvPr>
        </p:nvSpPr>
        <p:spPr>
          <a:xfrm>
            <a:off x="2294468" y="9151"/>
            <a:ext cx="6484408" cy="89376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5FA87-ED08-45F8-A33B-6358F684F819}" type="datetime1">
              <a:rPr lang="fr-FR"/>
              <a:pPr>
                <a:defRPr/>
              </a:pPr>
              <a:t>11/04/2024</a:t>
            </a:fld>
            <a:endParaRPr lang="fr-FR"/>
          </a:p>
        </p:txBody>
      </p:sp>
      <p:sp>
        <p:nvSpPr>
          <p:cNvPr id="6" name="Espace réservé du pied de page 8"/>
          <p:cNvSpPr>
            <a:spLocks noGrp="1"/>
          </p:cNvSpPr>
          <p:nvPr>
            <p:ph type="ftr" sz="quarter" idx="16"/>
          </p:nvPr>
        </p:nvSpPr>
        <p:spPr>
          <a:xfrm>
            <a:off x="3057525" y="6356350"/>
            <a:ext cx="4283075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rgbClr val="64646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78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graphique SmartArt 8"/>
          <p:cNvSpPr>
            <a:spLocks noGrp="1"/>
          </p:cNvSpPr>
          <p:nvPr>
            <p:ph type="dgm" sz="quarter" idx="14"/>
          </p:nvPr>
        </p:nvSpPr>
        <p:spPr>
          <a:xfrm>
            <a:off x="535115" y="2428875"/>
            <a:ext cx="8243761" cy="3352801"/>
          </a:xfrm>
        </p:spPr>
        <p:txBody>
          <a:bodyPr/>
          <a:lstStyle>
            <a:lvl1pPr marL="0" marR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b="0" i="0">
                <a:solidFill>
                  <a:srgbClr val="51484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noProof="0" smtClean="0"/>
              <a:t>Cliquez sur l'icône pour ajouter un graphique SmartArt</a:t>
            </a:r>
            <a:endParaRPr lang="fr-FR" noProof="0" dirty="0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535115" y="1148007"/>
            <a:ext cx="8243761" cy="881380"/>
          </a:xfrm>
        </p:spPr>
        <p:txBody>
          <a:bodyPr anchor="b"/>
          <a:lstStyle>
            <a:lvl1pPr marL="0" indent="0">
              <a:buFont typeface="Wingdings" pitchFamily="-112" charset="2"/>
              <a:buNone/>
              <a:defRPr sz="2400">
                <a:solidFill>
                  <a:schemeClr val="accent3"/>
                </a:solidFill>
                <a:latin typeface="+mn-lt"/>
              </a:defRPr>
            </a:lvl1pPr>
            <a:lvl2pPr marL="0" indent="0">
              <a:buFontTx/>
              <a:buNone/>
              <a:defRPr sz="2400" b="1">
                <a:solidFill>
                  <a:schemeClr val="accent3"/>
                </a:solidFill>
              </a:defRPr>
            </a:lvl2pPr>
            <a:lvl3pPr marL="0" indent="0">
              <a:buFontTx/>
              <a:buNone/>
              <a:defRPr sz="2400" b="1">
                <a:solidFill>
                  <a:schemeClr val="accent3"/>
                </a:solidFill>
              </a:defRPr>
            </a:lvl3pPr>
            <a:lvl4pPr marL="0" indent="0">
              <a:buFontTx/>
              <a:buNone/>
              <a:defRPr sz="2400" b="1">
                <a:solidFill>
                  <a:schemeClr val="accent3"/>
                </a:solidFill>
              </a:defRPr>
            </a:lvl4pPr>
            <a:lvl5pPr marL="0" indent="0">
              <a:buFontTx/>
              <a:buNone/>
              <a:defRPr sz="2400" b="1">
                <a:solidFill>
                  <a:schemeClr val="accent3"/>
                </a:solidFill>
              </a:defRPr>
            </a:lvl5pPr>
            <a:lvl6pPr marL="0" indent="0">
              <a:buFontTx/>
              <a:buNone/>
              <a:defRPr sz="2400" b="1">
                <a:solidFill>
                  <a:schemeClr val="accent3"/>
                </a:solidFill>
              </a:defRPr>
            </a:lvl6pPr>
            <a:lvl7pPr marL="0" indent="0">
              <a:buFontTx/>
              <a:buNone/>
              <a:defRPr sz="2400" b="1">
                <a:solidFill>
                  <a:schemeClr val="accent3"/>
                </a:solidFill>
              </a:defRPr>
            </a:lvl7pPr>
            <a:lvl8pPr marL="0" indent="0">
              <a:buFontTx/>
              <a:buNone/>
              <a:defRPr sz="2400" b="1">
                <a:solidFill>
                  <a:schemeClr val="accent3"/>
                </a:solidFill>
              </a:defRPr>
            </a:lvl8pPr>
            <a:lvl9pPr marL="0" indent="0">
              <a:buFontTx/>
              <a:buNone/>
              <a:defRPr sz="2400" b="1">
                <a:solidFill>
                  <a:schemeClr val="accent3"/>
                </a:solidFill>
              </a:defRPr>
            </a:lvl9pPr>
          </a:lstStyle>
          <a:p>
            <a:pPr lvl="8"/>
            <a:r>
              <a:rPr lang="fr-FR" smtClean="0"/>
              <a:t>Cliquez pour modifier le style des sous-titres du masque</a:t>
            </a:r>
            <a:endParaRPr lang="de-DE" dirty="0"/>
          </a:p>
        </p:txBody>
      </p:sp>
      <p:sp>
        <p:nvSpPr>
          <p:cNvPr id="10" name="Titre 6"/>
          <p:cNvSpPr>
            <a:spLocks noGrp="1"/>
          </p:cNvSpPr>
          <p:nvPr>
            <p:ph type="title"/>
          </p:nvPr>
        </p:nvSpPr>
        <p:spPr>
          <a:xfrm>
            <a:off x="2294468" y="9151"/>
            <a:ext cx="6484408" cy="89376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A6368-E878-459C-BA11-86A1DA98DEBD}" type="datetime1">
              <a:rPr lang="fr-FR"/>
              <a:pPr>
                <a:defRPr/>
              </a:pPr>
              <a:t>11/04/2024</a:t>
            </a:fld>
            <a:endParaRPr lang="fr-FR"/>
          </a:p>
        </p:txBody>
      </p:sp>
      <p:sp>
        <p:nvSpPr>
          <p:cNvPr id="6" name="Espace réservé du pied de page 8"/>
          <p:cNvSpPr>
            <a:spLocks noGrp="1"/>
          </p:cNvSpPr>
          <p:nvPr>
            <p:ph type="ftr" sz="quarter" idx="16"/>
          </p:nvPr>
        </p:nvSpPr>
        <p:spPr>
          <a:xfrm>
            <a:off x="3057525" y="6356350"/>
            <a:ext cx="4283075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rgbClr val="64646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16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ableau 6"/>
          <p:cNvSpPr>
            <a:spLocks noGrp="1"/>
          </p:cNvSpPr>
          <p:nvPr>
            <p:ph type="tbl" sz="quarter" idx="14"/>
          </p:nvPr>
        </p:nvSpPr>
        <p:spPr>
          <a:xfrm>
            <a:off x="535114" y="2428875"/>
            <a:ext cx="8243761" cy="3352801"/>
          </a:xfrm>
        </p:spPr>
        <p:txBody>
          <a:bodyPr/>
          <a:lstStyle>
            <a:lvl1pPr algn="ctr">
              <a:buNone/>
              <a:defRPr sz="1600" b="0" i="0">
                <a:solidFill>
                  <a:srgbClr val="51484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noProof="0" smtClean="0"/>
              <a:t>Cliquez sur l'icône pour ajouter un tableau</a:t>
            </a:r>
            <a:endParaRPr lang="fr-FR" noProof="0" dirty="0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535115" y="1138238"/>
            <a:ext cx="8243761" cy="881380"/>
          </a:xfrm>
        </p:spPr>
        <p:txBody>
          <a:bodyPr anchor="b"/>
          <a:lstStyle>
            <a:lvl1pPr marL="0" indent="0">
              <a:buFont typeface="Wingdings" pitchFamily="-112" charset="2"/>
              <a:buNone/>
              <a:defRPr sz="2400">
                <a:solidFill>
                  <a:schemeClr val="accent3"/>
                </a:solidFill>
                <a:latin typeface="+mn-lt"/>
              </a:defRPr>
            </a:lvl1pPr>
            <a:lvl2pPr marL="0" indent="0">
              <a:buFontTx/>
              <a:buNone/>
              <a:defRPr sz="2400" b="1">
                <a:solidFill>
                  <a:schemeClr val="accent3"/>
                </a:solidFill>
              </a:defRPr>
            </a:lvl2pPr>
            <a:lvl3pPr marL="0" indent="0">
              <a:buFontTx/>
              <a:buNone/>
              <a:defRPr sz="2400" b="1">
                <a:solidFill>
                  <a:schemeClr val="accent3"/>
                </a:solidFill>
              </a:defRPr>
            </a:lvl3pPr>
            <a:lvl4pPr marL="0" indent="0">
              <a:buFontTx/>
              <a:buNone/>
              <a:defRPr sz="2400" b="1">
                <a:solidFill>
                  <a:schemeClr val="accent3"/>
                </a:solidFill>
              </a:defRPr>
            </a:lvl4pPr>
            <a:lvl5pPr marL="0" indent="0">
              <a:buFontTx/>
              <a:buNone/>
              <a:defRPr sz="2400" b="1">
                <a:solidFill>
                  <a:schemeClr val="accent3"/>
                </a:solidFill>
              </a:defRPr>
            </a:lvl5pPr>
            <a:lvl6pPr marL="0" indent="0">
              <a:buFontTx/>
              <a:buNone/>
              <a:defRPr sz="2400" b="1">
                <a:solidFill>
                  <a:schemeClr val="accent3"/>
                </a:solidFill>
              </a:defRPr>
            </a:lvl6pPr>
            <a:lvl7pPr marL="0" indent="0">
              <a:buFontTx/>
              <a:buNone/>
              <a:defRPr sz="2400" b="1">
                <a:solidFill>
                  <a:schemeClr val="accent3"/>
                </a:solidFill>
              </a:defRPr>
            </a:lvl7pPr>
            <a:lvl8pPr marL="0" indent="0">
              <a:buFontTx/>
              <a:buNone/>
              <a:defRPr sz="2400" b="1">
                <a:solidFill>
                  <a:schemeClr val="accent3"/>
                </a:solidFill>
              </a:defRPr>
            </a:lvl8pPr>
            <a:lvl9pPr marL="0" indent="0">
              <a:buFontTx/>
              <a:buNone/>
              <a:defRPr sz="2400" b="1">
                <a:solidFill>
                  <a:schemeClr val="accent3"/>
                </a:solidFill>
              </a:defRPr>
            </a:lvl9pPr>
          </a:lstStyle>
          <a:p>
            <a:pPr lvl="8"/>
            <a:r>
              <a:rPr lang="fr-FR" smtClean="0"/>
              <a:t>Cliquez pour modifier le style des sous-titres du masque</a:t>
            </a:r>
            <a:endParaRPr lang="de-DE" dirty="0"/>
          </a:p>
        </p:txBody>
      </p:sp>
      <p:sp>
        <p:nvSpPr>
          <p:cNvPr id="10" name="Titre 6"/>
          <p:cNvSpPr>
            <a:spLocks noGrp="1"/>
          </p:cNvSpPr>
          <p:nvPr>
            <p:ph type="title"/>
          </p:nvPr>
        </p:nvSpPr>
        <p:spPr>
          <a:xfrm>
            <a:off x="2294468" y="9151"/>
            <a:ext cx="6484408" cy="89376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EF354-B6A1-47F6-BD5C-BE761C0962A2}" type="datetime1">
              <a:rPr lang="fr-FR"/>
              <a:pPr>
                <a:defRPr/>
              </a:pPr>
              <a:t>11/04/2024</a:t>
            </a:fld>
            <a:endParaRPr lang="fr-FR"/>
          </a:p>
        </p:txBody>
      </p:sp>
      <p:sp>
        <p:nvSpPr>
          <p:cNvPr id="6" name="Espace réservé du pied de page 8"/>
          <p:cNvSpPr>
            <a:spLocks noGrp="1"/>
          </p:cNvSpPr>
          <p:nvPr>
            <p:ph type="ftr" sz="quarter" idx="16"/>
          </p:nvPr>
        </p:nvSpPr>
        <p:spPr>
          <a:xfrm>
            <a:off x="3057525" y="6356350"/>
            <a:ext cx="4283075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rgbClr val="64646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855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5" descr="SOS_PageInter_Jeunesse72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38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534988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28638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646464"/>
                </a:solidFill>
                <a:latin typeface="Arial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613F332-CFA8-43C7-BD22-EB86AD4B6EB1}" type="datetime1">
              <a:rPr lang="fr-FR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11/04/2024</a:t>
            </a:fld>
            <a:endParaRPr lang="fr-FR">
              <a:ea typeface="ＭＳ Ｐゴシック" pitchFamily="34" charset="-128"/>
            </a:endParaRPr>
          </a:p>
        </p:txBody>
      </p:sp>
      <p:sp>
        <p:nvSpPr>
          <p:cNvPr id="1029" name="Espace réservé du titre 10"/>
          <p:cNvSpPr>
            <a:spLocks noGrp="1"/>
          </p:cNvSpPr>
          <p:nvPr>
            <p:ph type="title"/>
          </p:nvPr>
        </p:nvSpPr>
        <p:spPr bwMode="auto">
          <a:xfrm>
            <a:off x="2366963" y="9525"/>
            <a:ext cx="6397625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et </a:t>
            </a:r>
            <a:r>
              <a:rPr lang="fr-FR" dirty="0" smtClean="0"/>
              <a:t>modifier </a:t>
            </a:r>
            <a:r>
              <a:rPr lang="fr-FR" dirty="0"/>
              <a:t>le titre</a:t>
            </a:r>
          </a:p>
        </p:txBody>
      </p:sp>
    </p:spTree>
    <p:extLst>
      <p:ext uri="{BB962C8B-B14F-4D97-AF65-F5344CB8AC3E}">
        <p14:creationId xmlns:p14="http://schemas.microsoft.com/office/powerpoint/2010/main" val="122694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lang="fr-FR" sz="2800" b="1" kern="1200" cap="all">
          <a:solidFill>
            <a:schemeClr val="tx2"/>
          </a:solidFill>
          <a:latin typeface="Arial"/>
          <a:ea typeface="ＭＳ Ｐゴシック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charset="-128"/>
          <a:cs typeface="Arial" pitchFamily="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charset="-128"/>
          <a:cs typeface="Arial" pitchFamily="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charset="-128"/>
          <a:cs typeface="Arial" pitchFamily="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charset="-128"/>
          <a:cs typeface="Arial" pitchFamily="8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4382"/>
          </a:solidFill>
          <a:latin typeface="Trebuchet MS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4382"/>
          </a:solidFill>
          <a:latin typeface="Trebuchet MS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4382"/>
          </a:solidFill>
          <a:latin typeface="Trebuchet MS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4382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defRPr sz="1600" b="1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176213" indent="-176213" algn="l" defTabSz="457200" rtl="0" eaLnBrk="0" fontAlgn="base" hangingPunct="0">
        <a:spcBef>
          <a:spcPct val="20000"/>
        </a:spcBef>
        <a:spcAft>
          <a:spcPct val="0"/>
        </a:spcAft>
        <a:buClr>
          <a:srgbClr val="141414"/>
        </a:buClr>
        <a:buSzPct val="100000"/>
        <a:buBlip>
          <a:blip r:embed="rId11"/>
        </a:buBlip>
        <a:defRPr sz="1300" kern="1200">
          <a:solidFill>
            <a:srgbClr val="141414"/>
          </a:solidFill>
          <a:latin typeface="Arial"/>
          <a:ea typeface="ＭＳ Ｐゴシック" charset="-128"/>
          <a:cs typeface="Arial"/>
        </a:defRPr>
      </a:lvl2pPr>
      <a:lvl3pPr marL="263525" indent="-87313" algn="l" defTabSz="4397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00" kern="1200">
          <a:solidFill>
            <a:srgbClr val="141414"/>
          </a:solidFill>
          <a:latin typeface="Arial"/>
          <a:ea typeface="ＭＳ Ｐゴシック" charset="-128"/>
          <a:cs typeface="Arial"/>
        </a:defRPr>
      </a:lvl3pPr>
      <a:lvl4pPr marL="357188" indent="-93663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-"/>
        <a:defRPr sz="1100" kern="1200">
          <a:solidFill>
            <a:srgbClr val="141414"/>
          </a:solidFill>
          <a:latin typeface="Arial"/>
          <a:ea typeface="ＭＳ Ｐゴシック" charset="-128"/>
          <a:cs typeface="Arial"/>
        </a:defRPr>
      </a:lvl4pPr>
      <a:lvl5pPr marL="449263" indent="-87313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00" kern="1200">
          <a:solidFill>
            <a:srgbClr val="141414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552761" y="-139513"/>
            <a:ext cx="6484937" cy="893763"/>
          </a:xfrm>
        </p:spPr>
        <p:txBody>
          <a:bodyPr/>
          <a:lstStyle/>
          <a:p>
            <a:pPr eaLnBrk="1" hangingPunct="1">
              <a:defRPr/>
            </a:pPr>
            <a:r>
              <a:rPr dirty="0" smtClean="0"/>
              <a:t>Organigramme 2024</a:t>
            </a:r>
            <a:endParaRPr dirty="0"/>
          </a:p>
        </p:txBody>
      </p:sp>
      <p:pic>
        <p:nvPicPr>
          <p:cNvPr id="73731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65" y="135263"/>
            <a:ext cx="1439296" cy="899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ZoneTexte 38"/>
          <p:cNvSpPr txBox="1"/>
          <p:nvPr/>
        </p:nvSpPr>
        <p:spPr>
          <a:xfrm>
            <a:off x="3347864" y="1000938"/>
            <a:ext cx="2248472" cy="553998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endParaRPr lang="fr-FR" sz="1000" b="1" kern="0" dirty="0">
              <a:solidFill>
                <a:prstClr val="white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Directeur</a:t>
            </a:r>
            <a:endParaRPr lang="fr-FR" sz="1000" b="1" kern="0" dirty="0">
              <a:solidFill>
                <a:srgbClr val="21458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endParaRPr lang="fr-FR" sz="1000" b="1" kern="0" dirty="0">
              <a:solidFill>
                <a:srgbClr val="21458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282094" y="5065354"/>
            <a:ext cx="1390650" cy="707886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Responsable des </a:t>
            </a:r>
          </a:p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Ressources Humaines</a:t>
            </a:r>
          </a:p>
          <a:p>
            <a:pPr algn="ctr">
              <a:defRPr/>
            </a:pPr>
            <a:endParaRPr lang="fr-FR" sz="1000" b="1" kern="0" dirty="0">
              <a:solidFill>
                <a:srgbClr val="21458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1000" kern="0" dirty="0" smtClean="0">
                <a:solidFill>
                  <a:prstClr val="white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Chargée RH 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144166" y="1783974"/>
            <a:ext cx="1366836" cy="707886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Président </a:t>
            </a:r>
            <a:r>
              <a:rPr lang="fr-FR" sz="1000" b="1" kern="0" dirty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de </a:t>
            </a: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CME</a:t>
            </a:r>
          </a:p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Médecin coordinateur</a:t>
            </a:r>
          </a:p>
          <a:p>
            <a:pPr algn="ctr">
              <a:defRPr/>
            </a:pPr>
            <a:endParaRPr lang="fr-FR" sz="1000" b="1" kern="0" dirty="0">
              <a:solidFill>
                <a:srgbClr val="21458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194171" y="2778762"/>
            <a:ext cx="1266825" cy="707886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000" kern="0" dirty="0">
                <a:solidFill>
                  <a:prstClr val="white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Equipe médicale</a:t>
            </a:r>
          </a:p>
          <a:p>
            <a:pPr algn="ctr">
              <a:defRPr/>
            </a:pPr>
            <a:r>
              <a:rPr lang="fr-FR" sz="1000" kern="0" dirty="0" smtClean="0">
                <a:solidFill>
                  <a:prstClr val="white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Psychologues</a:t>
            </a:r>
            <a:endParaRPr lang="fr-FR" sz="1000" kern="0" dirty="0">
              <a:solidFill>
                <a:prstClr val="white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1000" kern="0" dirty="0" smtClean="0">
                <a:solidFill>
                  <a:prstClr val="white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Radiologie</a:t>
            </a:r>
          </a:p>
          <a:p>
            <a:pPr algn="ctr">
              <a:defRPr/>
            </a:pPr>
            <a:r>
              <a:rPr lang="fr-FR" sz="1000" kern="0" dirty="0" smtClean="0">
                <a:solidFill>
                  <a:prstClr val="white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Diététicien</a:t>
            </a:r>
            <a:endParaRPr lang="fr-FR" sz="1000" kern="0" dirty="0">
              <a:solidFill>
                <a:prstClr val="white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6240685" y="2510833"/>
            <a:ext cx="1400634" cy="1323439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Chef du service éducatif et scolaire</a:t>
            </a:r>
          </a:p>
          <a:p>
            <a:pPr algn="ctr">
              <a:defRPr/>
            </a:pPr>
            <a:r>
              <a:rPr lang="fr-FR" sz="1000" kern="0" dirty="0">
                <a:solidFill>
                  <a:srgbClr val="FFFFFF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Coordinatrice du service éducatif et scolaire</a:t>
            </a:r>
          </a:p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Coordinatrice </a:t>
            </a:r>
            <a:r>
              <a:rPr lang="fr-FR" sz="1000" b="1" kern="0" dirty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de l’Unité </a:t>
            </a: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d’enseignement</a:t>
            </a:r>
            <a:endParaRPr lang="fr-FR" sz="1000" b="1" kern="0" dirty="0">
              <a:solidFill>
                <a:srgbClr val="21458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3260206" y="5086728"/>
            <a:ext cx="1649843" cy="892552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000" b="1" kern="0" dirty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Chef comptable</a:t>
            </a:r>
          </a:p>
          <a:p>
            <a:pPr algn="ctr">
              <a:defRPr/>
            </a:pPr>
            <a:endParaRPr lang="fr-FR" sz="900" kern="0" dirty="0" smtClean="0">
              <a:solidFill>
                <a:schemeClr val="bg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900" kern="0" dirty="0" smtClean="0">
                <a:solidFill>
                  <a:schemeClr val="bg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Facturation </a:t>
            </a:r>
            <a:r>
              <a:rPr lang="fr-FR" sz="900" kern="0" dirty="0" smtClean="0">
                <a:solidFill>
                  <a:schemeClr val="bg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des séjours</a:t>
            </a:r>
          </a:p>
          <a:p>
            <a:pPr algn="ctr">
              <a:defRPr/>
            </a:pPr>
            <a:endParaRPr lang="fr-FR" sz="900" kern="0" dirty="0" smtClean="0">
              <a:solidFill>
                <a:schemeClr val="bg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900" kern="0" dirty="0" smtClean="0">
                <a:solidFill>
                  <a:schemeClr val="bg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Comptabilité </a:t>
            </a:r>
            <a:r>
              <a:rPr lang="fr-FR" sz="900" kern="0" dirty="0" smtClean="0">
                <a:solidFill>
                  <a:schemeClr val="bg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– Fournisseurs</a:t>
            </a:r>
            <a:endParaRPr lang="fr-FR" sz="900" b="1" kern="0" dirty="0" smtClean="0">
              <a:solidFill>
                <a:schemeClr val="bg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endParaRPr lang="fr-FR" sz="600" b="1" kern="0" dirty="0">
              <a:solidFill>
                <a:prstClr val="white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1528887" y="2519335"/>
            <a:ext cx="1266825" cy="861774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Pharmacien</a:t>
            </a:r>
          </a:p>
          <a:p>
            <a:pPr algn="ctr">
              <a:defRPr/>
            </a:pPr>
            <a:endParaRPr lang="fr-FR" sz="1000" b="1" kern="0" dirty="0">
              <a:solidFill>
                <a:srgbClr val="21458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1000" kern="0" dirty="0" smtClean="0">
                <a:solidFill>
                  <a:schemeClr val="bg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Préparatrice en pharmacie</a:t>
            </a:r>
            <a:endParaRPr lang="fr-FR" sz="1000" kern="0" dirty="0">
              <a:solidFill>
                <a:schemeClr val="bg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endParaRPr lang="fr-FR" sz="1000" kern="0" dirty="0">
              <a:solidFill>
                <a:schemeClr val="bg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762708" y="5090551"/>
            <a:ext cx="1366837" cy="1169551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Responsable </a:t>
            </a:r>
            <a:endParaRPr lang="fr-FR" sz="1000" b="1" kern="0" dirty="0">
              <a:solidFill>
                <a:srgbClr val="21458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1000" b="1" kern="0" dirty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Qualité et Gestion des </a:t>
            </a: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Risques</a:t>
            </a:r>
          </a:p>
          <a:p>
            <a:pPr algn="ctr">
              <a:defRPr/>
            </a:pPr>
            <a:endParaRPr lang="fr-FR" sz="1000" b="1" kern="0" dirty="0" smtClean="0">
              <a:solidFill>
                <a:srgbClr val="21458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1000" kern="0" dirty="0">
                <a:solidFill>
                  <a:schemeClr val="bg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Adjointe </a:t>
            </a:r>
          </a:p>
          <a:p>
            <a:pPr algn="ctr">
              <a:defRPr/>
            </a:pPr>
            <a:r>
              <a:rPr lang="fr-FR" sz="1000" kern="0" dirty="0">
                <a:solidFill>
                  <a:schemeClr val="bg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Logistique -ASH</a:t>
            </a:r>
          </a:p>
          <a:p>
            <a:pPr algn="ctr">
              <a:defRPr/>
            </a:pPr>
            <a:endParaRPr lang="fr-FR" sz="1000" b="1" kern="0" dirty="0">
              <a:solidFill>
                <a:srgbClr val="21458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4557564" y="2510833"/>
            <a:ext cx="1598612" cy="1169551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Chef </a:t>
            </a:r>
            <a:r>
              <a:rPr lang="fr-FR" sz="1000" b="1" kern="0" dirty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du service de </a:t>
            </a: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soins</a:t>
            </a:r>
            <a:endParaRPr lang="fr-FR" sz="1000" b="1" kern="0" dirty="0">
              <a:solidFill>
                <a:srgbClr val="21458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endParaRPr lang="fr-FR" sz="1000" kern="0" dirty="0" smtClean="0">
              <a:solidFill>
                <a:srgbClr val="FFFFFF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1000" kern="0" dirty="0" smtClean="0">
                <a:solidFill>
                  <a:srgbClr val="FFFFFF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Coordinatrices</a:t>
            </a:r>
          </a:p>
          <a:p>
            <a:pPr algn="ctr">
              <a:defRPr/>
            </a:pPr>
            <a:endParaRPr lang="fr-FR" sz="1000" kern="0" dirty="0" smtClean="0">
              <a:solidFill>
                <a:srgbClr val="FFFFFF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endParaRPr lang="fr-FR" sz="1000" b="1" kern="0" dirty="0">
              <a:solidFill>
                <a:srgbClr val="FFFFFF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endParaRPr lang="fr-FR" sz="1000" kern="0" dirty="0">
              <a:solidFill>
                <a:srgbClr val="1C5D9D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endParaRPr lang="fr-FR" sz="1000" kern="0" dirty="0">
              <a:solidFill>
                <a:prstClr val="white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4744909" y="3318903"/>
            <a:ext cx="1266825" cy="553998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000" kern="0" dirty="0">
                <a:solidFill>
                  <a:prstClr val="white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IDE</a:t>
            </a:r>
          </a:p>
          <a:p>
            <a:pPr algn="ctr">
              <a:defRPr/>
            </a:pPr>
            <a:r>
              <a:rPr lang="fr-FR" sz="1000" kern="0" dirty="0">
                <a:solidFill>
                  <a:prstClr val="white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Aides-soignants</a:t>
            </a:r>
          </a:p>
          <a:p>
            <a:pPr algn="ctr">
              <a:defRPr/>
            </a:pPr>
            <a:r>
              <a:rPr lang="fr-FR" sz="1000" kern="0" dirty="0" smtClean="0">
                <a:solidFill>
                  <a:prstClr val="white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AMP/AES</a:t>
            </a:r>
            <a:endParaRPr lang="fr-FR" sz="1000" kern="0" dirty="0">
              <a:solidFill>
                <a:prstClr val="white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2872729" y="2503663"/>
            <a:ext cx="1497013" cy="861774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Chef du service de </a:t>
            </a:r>
            <a:endParaRPr lang="fr-FR" sz="1000" b="1" kern="0" dirty="0">
              <a:solidFill>
                <a:srgbClr val="21458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rééducation</a:t>
            </a:r>
            <a:endParaRPr lang="fr-FR" sz="1000" b="1" kern="0" dirty="0">
              <a:solidFill>
                <a:srgbClr val="21458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fr-FR" sz="1000" b="1" kern="0" dirty="0">
              <a:solidFill>
                <a:srgbClr val="21458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1000" kern="0" dirty="0">
                <a:solidFill>
                  <a:schemeClr val="bg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Coordinatrices </a:t>
            </a:r>
          </a:p>
          <a:p>
            <a:pPr algn="ctr">
              <a:defRPr/>
            </a:pPr>
            <a:endParaRPr lang="fr-FR" sz="1000" kern="0" dirty="0">
              <a:solidFill>
                <a:prstClr val="white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2985000" y="3259936"/>
            <a:ext cx="1266825" cy="861774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000" kern="0" dirty="0">
                <a:solidFill>
                  <a:prstClr val="white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Kinésithérapeutes</a:t>
            </a:r>
          </a:p>
          <a:p>
            <a:pPr algn="ctr">
              <a:defRPr/>
            </a:pPr>
            <a:r>
              <a:rPr lang="fr-FR" sz="1000" kern="0" dirty="0">
                <a:solidFill>
                  <a:prstClr val="white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Ergothérapeutes</a:t>
            </a:r>
          </a:p>
          <a:p>
            <a:pPr algn="ctr">
              <a:defRPr/>
            </a:pPr>
            <a:r>
              <a:rPr lang="fr-FR" sz="1000" kern="0" dirty="0">
                <a:solidFill>
                  <a:prstClr val="white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Intervenants APA</a:t>
            </a:r>
          </a:p>
          <a:p>
            <a:pPr algn="ctr">
              <a:defRPr/>
            </a:pPr>
            <a:r>
              <a:rPr lang="fr-FR" sz="1000" kern="0" dirty="0" smtClean="0">
                <a:solidFill>
                  <a:prstClr val="white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Balnéothérapie</a:t>
            </a:r>
          </a:p>
          <a:p>
            <a:pPr algn="ctr">
              <a:defRPr/>
            </a:pPr>
            <a:r>
              <a:rPr lang="fr-FR" sz="1000" kern="0" dirty="0" smtClean="0">
                <a:solidFill>
                  <a:prstClr val="white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Brancardiers</a:t>
            </a:r>
            <a:endParaRPr lang="fr-FR" sz="1000" kern="0" dirty="0">
              <a:solidFill>
                <a:prstClr val="white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91486" y="4172058"/>
            <a:ext cx="1598613" cy="400110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Secrétaire </a:t>
            </a:r>
            <a:r>
              <a:rPr lang="fr-FR" sz="1000" b="1" kern="0" dirty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administrative</a:t>
            </a:r>
          </a:p>
          <a:p>
            <a:pPr algn="ctr">
              <a:defRPr/>
            </a:pPr>
            <a:endParaRPr lang="fr-FR" sz="1000" kern="0" dirty="0">
              <a:solidFill>
                <a:prstClr val="white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708600" y="5086728"/>
            <a:ext cx="1391791" cy="861774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Adjoint Responsable Technique et Sécurité</a:t>
            </a:r>
          </a:p>
          <a:p>
            <a:pPr algn="ctr">
              <a:defRPr/>
            </a:pPr>
            <a:endParaRPr lang="fr-FR" sz="1000" b="1" kern="0" dirty="0">
              <a:solidFill>
                <a:schemeClr val="bg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endParaRPr lang="fr-FR" sz="1000" b="1" kern="0" dirty="0" smtClean="0">
              <a:solidFill>
                <a:schemeClr val="bg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endParaRPr lang="fr-FR" sz="1000" b="1" kern="0" dirty="0">
              <a:solidFill>
                <a:schemeClr val="bg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</p:txBody>
      </p:sp>
      <p:cxnSp>
        <p:nvCxnSpPr>
          <p:cNvPr id="1045" name="Connecteur droit 1044"/>
          <p:cNvCxnSpPr/>
          <p:nvPr/>
        </p:nvCxnSpPr>
        <p:spPr>
          <a:xfrm>
            <a:off x="3660775" y="2184400"/>
            <a:ext cx="4640980" cy="174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127"/>
          <p:cNvCxnSpPr/>
          <p:nvPr/>
        </p:nvCxnSpPr>
        <p:spPr>
          <a:xfrm flipH="1" flipV="1">
            <a:off x="4427984" y="1708963"/>
            <a:ext cx="44116" cy="33445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129"/>
          <p:cNvCxnSpPr/>
          <p:nvPr/>
        </p:nvCxnSpPr>
        <p:spPr>
          <a:xfrm flipH="1">
            <a:off x="2562225" y="2184400"/>
            <a:ext cx="10985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Connecteur droit 137"/>
          <p:cNvCxnSpPr/>
          <p:nvPr/>
        </p:nvCxnSpPr>
        <p:spPr>
          <a:xfrm flipH="1">
            <a:off x="1970511" y="2184400"/>
            <a:ext cx="59171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>
            <a:off x="709613" y="4879823"/>
            <a:ext cx="6694882" cy="203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146"/>
          <p:cNvCxnSpPr/>
          <p:nvPr/>
        </p:nvCxnSpPr>
        <p:spPr>
          <a:xfrm>
            <a:off x="1986716" y="2204864"/>
            <a:ext cx="1" cy="3000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148"/>
          <p:cNvCxnSpPr/>
          <p:nvPr/>
        </p:nvCxnSpPr>
        <p:spPr>
          <a:xfrm flipH="1">
            <a:off x="737086" y="4866859"/>
            <a:ext cx="11288" cy="1866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/>
          <p:cNvCxnSpPr>
            <a:endCxn id="67" idx="0"/>
          </p:cNvCxnSpPr>
          <p:nvPr/>
        </p:nvCxnSpPr>
        <p:spPr>
          <a:xfrm>
            <a:off x="7404496" y="4906229"/>
            <a:ext cx="0" cy="1804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737086" y="2491860"/>
            <a:ext cx="0" cy="2508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stCxn id="39" idx="1"/>
          </p:cNvCxnSpPr>
          <p:nvPr/>
        </p:nvCxnSpPr>
        <p:spPr>
          <a:xfrm flipH="1">
            <a:off x="848206" y="1277937"/>
            <a:ext cx="2499658" cy="4907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5354820" y="2180914"/>
            <a:ext cx="1" cy="3000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3612517" y="2210796"/>
            <a:ext cx="1" cy="3000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6933914" y="2201883"/>
            <a:ext cx="1" cy="3000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>
            <a:off x="8303572" y="2192859"/>
            <a:ext cx="1" cy="3000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ZoneTexte 65"/>
          <p:cNvSpPr txBox="1"/>
          <p:nvPr/>
        </p:nvSpPr>
        <p:spPr>
          <a:xfrm>
            <a:off x="4987856" y="5119142"/>
            <a:ext cx="1598613" cy="692497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Responsable des Systèmes d’information</a:t>
            </a:r>
          </a:p>
          <a:p>
            <a:pPr algn="ctr">
              <a:defRPr/>
            </a:pPr>
            <a:endParaRPr lang="fr-FR" sz="1000" b="1" kern="0" dirty="0" smtClean="0">
              <a:solidFill>
                <a:srgbClr val="21458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900" b="1" kern="0" dirty="0" smtClean="0">
                <a:solidFill>
                  <a:schemeClr val="bg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Alternant</a:t>
            </a:r>
            <a:endParaRPr lang="fr-FR" sz="900" b="1" kern="0" dirty="0">
              <a:solidFill>
                <a:schemeClr val="bg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</p:txBody>
      </p:sp>
      <p:cxnSp>
        <p:nvCxnSpPr>
          <p:cNvPr id="68" name="Connecteur droit 67"/>
          <p:cNvCxnSpPr/>
          <p:nvPr/>
        </p:nvCxnSpPr>
        <p:spPr>
          <a:xfrm>
            <a:off x="737086" y="4585173"/>
            <a:ext cx="1" cy="2698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7725828" y="2510833"/>
            <a:ext cx="1266825" cy="1015663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Responsable Pôle</a:t>
            </a:r>
          </a:p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« Accueil, Admissions et Secrétariat médical »</a:t>
            </a:r>
          </a:p>
          <a:p>
            <a:pPr algn="ctr">
              <a:defRPr/>
            </a:pPr>
            <a:endParaRPr lang="fr-FR" sz="1000" kern="0" dirty="0">
              <a:solidFill>
                <a:schemeClr val="bg1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</p:txBody>
      </p:sp>
      <p:cxnSp>
        <p:nvCxnSpPr>
          <p:cNvPr id="72" name="Connecteur droit 71"/>
          <p:cNvCxnSpPr/>
          <p:nvPr/>
        </p:nvCxnSpPr>
        <p:spPr>
          <a:xfrm>
            <a:off x="5724128" y="4879823"/>
            <a:ext cx="0" cy="2129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>
            <a:endCxn id="52" idx="0"/>
          </p:cNvCxnSpPr>
          <p:nvPr/>
        </p:nvCxnSpPr>
        <p:spPr>
          <a:xfrm>
            <a:off x="2446126" y="4906229"/>
            <a:ext cx="1" cy="1843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09612" y="4877984"/>
            <a:ext cx="7808540" cy="232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8518152" y="4666941"/>
            <a:ext cx="0" cy="2129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ZoneTexte 46"/>
          <p:cNvSpPr txBox="1"/>
          <p:nvPr/>
        </p:nvSpPr>
        <p:spPr>
          <a:xfrm>
            <a:off x="7770873" y="4266351"/>
            <a:ext cx="1266825" cy="400110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Assistante de Service </a:t>
            </a:r>
            <a:r>
              <a:rPr lang="fr-FR" sz="1000" b="1" kern="0" dirty="0">
                <a:solidFill>
                  <a:srgbClr val="214581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social</a:t>
            </a:r>
          </a:p>
        </p:txBody>
      </p:sp>
      <p:pic>
        <p:nvPicPr>
          <p:cNvPr id="1026" name="Imag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0"/>
            <a:ext cx="2428875" cy="1369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ZoneTexte 48"/>
          <p:cNvSpPr txBox="1"/>
          <p:nvPr/>
        </p:nvSpPr>
        <p:spPr>
          <a:xfrm>
            <a:off x="6337855" y="3802130"/>
            <a:ext cx="1266825" cy="400110"/>
          </a:xfrm>
          <a:prstGeom prst="rect">
            <a:avLst/>
          </a:prstGeom>
          <a:solidFill>
            <a:srgbClr val="31B6FD"/>
          </a:solidFill>
          <a:ln w="15875" cap="flat" cmpd="sng" algn="ctr">
            <a:solidFill>
              <a:srgbClr val="31B6FD">
                <a:shade val="50000"/>
                <a:shade val="75000"/>
                <a:lumMod val="80000"/>
              </a:srgbClr>
            </a:solidFill>
            <a:prstDash val="soli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000" kern="0" dirty="0" smtClean="0">
                <a:solidFill>
                  <a:prstClr val="white"/>
                </a:solidFill>
                <a:latin typeface="Candara"/>
                <a:ea typeface="ＭＳ Ｐゴシック" pitchFamily="34" charset="-128"/>
                <a:cs typeface="Arial" panose="020B0604020202020204" pitchFamily="34" charset="0"/>
              </a:rPr>
              <a:t>Equipe éducative et enseignante</a:t>
            </a:r>
            <a:endParaRPr lang="fr-FR" sz="1000" kern="0" dirty="0">
              <a:solidFill>
                <a:prstClr val="white"/>
              </a:solidFill>
              <a:latin typeface="Candara"/>
              <a:ea typeface="ＭＳ Ｐゴシック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3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DELE-PPT_SANTE_GroupeSOS">
  <a:themeElements>
    <a:clrScheme name="Personnalisée 13">
      <a:dk1>
        <a:srgbClr val="141414"/>
      </a:dk1>
      <a:lt1>
        <a:srgbClr val="FFFFFF"/>
      </a:lt1>
      <a:dk2>
        <a:srgbClr val="1B5D9E"/>
      </a:dk2>
      <a:lt2>
        <a:srgbClr val="CABA9C"/>
      </a:lt2>
      <a:accent1>
        <a:srgbClr val="C4B396"/>
      </a:accent1>
      <a:accent2>
        <a:srgbClr val="E6E6E6"/>
      </a:accent2>
      <a:accent3>
        <a:srgbClr val="646464"/>
      </a:accent3>
      <a:accent4>
        <a:srgbClr val="E53B16"/>
      </a:accent4>
      <a:accent5>
        <a:srgbClr val="214581"/>
      </a:accent5>
      <a:accent6>
        <a:srgbClr val="85775C"/>
      </a:accent6>
      <a:hlink>
        <a:srgbClr val="514849"/>
      </a:hlink>
      <a:folHlink>
        <a:srgbClr val="6E6464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</TotalTime>
  <Words>127</Words>
  <Application>Microsoft Office PowerPoint</Application>
  <PresentationFormat>Affichage à l'écran (4:3)</PresentationFormat>
  <Paragraphs>60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Calibri</vt:lpstr>
      <vt:lpstr>Candara</vt:lpstr>
      <vt:lpstr>Lucida Grande</vt:lpstr>
      <vt:lpstr>Trebuchet MS</vt:lpstr>
      <vt:lpstr>Wingdings</vt:lpstr>
      <vt:lpstr>1_MODELE-PPT_SANTE_GroupeSOS</vt:lpstr>
      <vt:lpstr>Organigramme 2024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Organigramme 2018</dc:title>
  <dc:creator>Galatée COSSET-DESPLANQUES</dc:creator>
  <cp:lastModifiedBy>Laetitita COLVIL</cp:lastModifiedBy>
  <cp:revision>52</cp:revision>
  <cp:lastPrinted>2024-01-15T10:03:31Z</cp:lastPrinted>
  <dcterms:created xsi:type="dcterms:W3CDTF">2018-10-26T16:20:40Z</dcterms:created>
  <dcterms:modified xsi:type="dcterms:W3CDTF">2024-04-11T10:49:56Z</dcterms:modified>
</cp:coreProperties>
</file>